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074E8-617E-4FDF-A581-7D309F23A4A2}" type="datetimeFigureOut">
              <a:rPr lang="en-US" smtClean="0"/>
              <a:t>6/6/2012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22935C-06B3-4861-A64B-136FD9951C7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074E8-617E-4FDF-A581-7D309F23A4A2}" type="datetimeFigureOut">
              <a:rPr lang="en-US" smtClean="0"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2935C-06B3-4861-A64B-136FD9951C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074E8-617E-4FDF-A581-7D309F23A4A2}" type="datetimeFigureOut">
              <a:rPr lang="en-US" smtClean="0"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2935C-06B3-4861-A64B-136FD9951C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40074E8-617E-4FDF-A581-7D309F23A4A2}" type="datetimeFigureOut">
              <a:rPr lang="en-US" smtClean="0"/>
              <a:t>6/6/2012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22935C-06B3-4861-A64B-136FD9951C70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074E8-617E-4FDF-A581-7D309F23A4A2}" type="datetimeFigureOut">
              <a:rPr lang="en-US" smtClean="0"/>
              <a:t>6/6/2012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22935C-06B3-4861-A64B-136FD9951C70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40074E8-617E-4FDF-A581-7D309F23A4A2}" type="datetimeFigureOut">
              <a:rPr lang="en-US" smtClean="0"/>
              <a:t>6/6/2012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822935C-06B3-4861-A64B-136FD9951C70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40074E8-617E-4FDF-A581-7D309F23A4A2}" type="datetimeFigureOut">
              <a:rPr lang="en-US" smtClean="0"/>
              <a:t>6/6/2012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822935C-06B3-4861-A64B-136FD9951C70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074E8-617E-4FDF-A581-7D309F23A4A2}" type="datetimeFigureOut">
              <a:rPr lang="en-US" smtClean="0"/>
              <a:t>6/6/2012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22935C-06B3-4861-A64B-136FD9951C70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074E8-617E-4FDF-A581-7D309F23A4A2}" type="datetimeFigureOut">
              <a:rPr lang="en-US" smtClean="0"/>
              <a:t>6/6/2012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22935C-06B3-4861-A64B-136FD9951C7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40074E8-617E-4FDF-A581-7D309F23A4A2}" type="datetimeFigureOut">
              <a:rPr lang="en-US" smtClean="0"/>
              <a:t>6/6/2012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822935C-06B3-4861-A64B-136FD9951C7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40074E8-617E-4FDF-A581-7D309F23A4A2}" type="datetimeFigureOut">
              <a:rPr lang="en-US" smtClean="0"/>
              <a:t>6/6/2012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22935C-06B3-4861-A64B-136FD9951C70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840074E8-617E-4FDF-A581-7D309F23A4A2}" type="datetimeFigureOut">
              <a:rPr lang="en-US" smtClean="0"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2822935C-06B3-4861-A64B-136FD9951C7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ictionary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Lecia Floyd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Fear</a:t>
            </a:r>
            <a:r>
              <a:rPr lang="en-US" sz="9600" dirty="0" smtClean="0"/>
              <a:t>….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99982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This is a word that has become a part of my daily vocabulary.  There is a never a day that I don’t have </a:t>
            </a:r>
            <a:r>
              <a:rPr lang="en-US" dirty="0" smtClean="0">
                <a:solidFill>
                  <a:srgbClr val="FF0000"/>
                </a:solidFill>
              </a:rPr>
              <a:t>pain</a:t>
            </a:r>
            <a:r>
              <a:rPr lang="en-US" dirty="0" smtClean="0"/>
              <a:t>… it just comes on different levels.</a:t>
            </a:r>
          </a:p>
          <a:p>
            <a:r>
              <a:rPr lang="en-US" dirty="0" smtClean="0"/>
              <a:t>One of the reasons I am terrified of this slide is because I associate </a:t>
            </a:r>
            <a:r>
              <a:rPr lang="en-US" dirty="0" smtClean="0">
                <a:solidFill>
                  <a:srgbClr val="FF0000"/>
                </a:solidFill>
              </a:rPr>
              <a:t>pain</a:t>
            </a:r>
            <a:r>
              <a:rPr lang="en-US" dirty="0" smtClean="0"/>
              <a:t> with it.  When it broke, my ankle snapped backwards and my leg went all the way behind me.  My foot was dangling when I get to the bottom of the slide so I had to crawl across mulch to get to the car and as a result, I cut my knees badly.</a:t>
            </a:r>
          </a:p>
          <a:p>
            <a:r>
              <a:rPr lang="en-US" dirty="0" smtClean="0"/>
              <a:t>I have had several abdominal surgeries including 2 </a:t>
            </a:r>
            <a:r>
              <a:rPr lang="en-US" dirty="0" err="1" smtClean="0"/>
              <a:t>c-sections</a:t>
            </a:r>
            <a:r>
              <a:rPr lang="en-US" dirty="0" smtClean="0"/>
              <a:t>, so I’m all too familiar with </a:t>
            </a:r>
            <a:r>
              <a:rPr lang="en-US" dirty="0" smtClean="0">
                <a:solidFill>
                  <a:srgbClr val="FF0000"/>
                </a:solidFill>
              </a:rPr>
              <a:t>pain</a:t>
            </a:r>
            <a:r>
              <a:rPr lang="en-US" dirty="0" smtClean="0"/>
              <a:t>… but this was a </a:t>
            </a:r>
            <a:r>
              <a:rPr lang="en-US" dirty="0" smtClean="0">
                <a:solidFill>
                  <a:srgbClr val="FF0000"/>
                </a:solidFill>
              </a:rPr>
              <a:t>pain</a:t>
            </a:r>
            <a:r>
              <a:rPr lang="en-US" dirty="0" smtClean="0"/>
              <a:t> worse than anything I had ever experienced before.</a:t>
            </a:r>
          </a:p>
          <a:p>
            <a:endParaRPr lang="en-US" dirty="0"/>
          </a:p>
          <a:p>
            <a:r>
              <a:rPr lang="en-US" dirty="0" smtClean="0"/>
              <a:t>Every time I have a </a:t>
            </a:r>
            <a:r>
              <a:rPr lang="en-US" dirty="0" smtClean="0">
                <a:solidFill>
                  <a:srgbClr val="FF0000"/>
                </a:solidFill>
              </a:rPr>
              <a:t>pain</a:t>
            </a:r>
            <a:r>
              <a:rPr lang="en-US" dirty="0" smtClean="0"/>
              <a:t>, my ankle gives out on me or it stops me from doing something I enjoy, it makes me think of that slide and I fear that thing and am terrified something similar would happen if I ever got on it again.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Pain</a:t>
            </a: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67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64" r="23261"/>
          <a:stretch/>
        </p:blipFill>
        <p:spPr>
          <a:xfrm>
            <a:off x="5029200" y="152400"/>
            <a:ext cx="3827463" cy="508310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Pain</a:t>
            </a:r>
            <a:r>
              <a:rPr lang="en-US" dirty="0" smtClean="0"/>
              <a:t>…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7" t="9697"/>
          <a:stretch/>
        </p:blipFill>
        <p:spPr>
          <a:xfrm>
            <a:off x="152400" y="1662545"/>
            <a:ext cx="3629892" cy="48058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2400" y="5818679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Norco - Percocet -  Valium - Ibuprofen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6382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When I think about the slide… I think of </a:t>
            </a:r>
            <a:r>
              <a:rPr lang="en-US" dirty="0" smtClean="0">
                <a:solidFill>
                  <a:srgbClr val="FF0000"/>
                </a:solidFill>
              </a:rPr>
              <a:t>danger</a:t>
            </a:r>
            <a:r>
              <a:rPr lang="en-US" dirty="0" smtClean="0"/>
              <a:t>.  I look at it the same way a person would look at guns or fire.  This has become a negative association for me.  In turn, it makes it difficult for me to take the kids to the park because I look at the slide as a </a:t>
            </a:r>
            <a:r>
              <a:rPr lang="en-US" dirty="0" smtClean="0">
                <a:solidFill>
                  <a:srgbClr val="FF0000"/>
                </a:solidFill>
              </a:rPr>
              <a:t>dangerous</a:t>
            </a:r>
            <a:r>
              <a:rPr lang="en-US" dirty="0" smtClean="0"/>
              <a:t> thing.</a:t>
            </a:r>
          </a:p>
          <a:p>
            <a:endParaRPr lang="en-US" dirty="0"/>
          </a:p>
          <a:p>
            <a:r>
              <a:rPr lang="en-US" dirty="0" smtClean="0"/>
              <a:t>I can handle looking at some slides just fine, but any slide that is twisty scares the crap out of me.  I have taken my kids to the park less than 5 times since acquiring this fear, and those have all been this year.</a:t>
            </a:r>
          </a:p>
          <a:p>
            <a:endParaRPr lang="en-US" dirty="0"/>
          </a:p>
          <a:p>
            <a:r>
              <a:rPr lang="en-US" dirty="0" smtClean="0"/>
              <a:t>The few times I have taken them to the park, I try to keep them off of the slides because I  have the </a:t>
            </a:r>
            <a:r>
              <a:rPr lang="en-US" dirty="0" smtClean="0">
                <a:solidFill>
                  <a:srgbClr val="FF0000"/>
                </a:solidFill>
              </a:rPr>
              <a:t>fear</a:t>
            </a:r>
            <a:r>
              <a:rPr lang="en-US" dirty="0" smtClean="0"/>
              <a:t> of them and in my eyes that could yield much </a:t>
            </a:r>
            <a:r>
              <a:rPr lang="en-US" dirty="0" smtClean="0">
                <a:solidFill>
                  <a:srgbClr val="FF0000"/>
                </a:solidFill>
              </a:rPr>
              <a:t>danger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Danger</a:t>
            </a: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80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As shown in this presentation my greatest </a:t>
            </a:r>
            <a:r>
              <a:rPr lang="en-US" dirty="0" smtClean="0">
                <a:solidFill>
                  <a:srgbClr val="FF0000"/>
                </a:solidFill>
              </a:rPr>
              <a:t>fear</a:t>
            </a:r>
            <a:r>
              <a:rPr lang="en-US" dirty="0" smtClean="0"/>
              <a:t> is the curly slide.  It has proven to me to be </a:t>
            </a:r>
            <a:r>
              <a:rPr lang="en-US" dirty="0" smtClean="0">
                <a:solidFill>
                  <a:srgbClr val="FF0000"/>
                </a:solidFill>
              </a:rPr>
              <a:t>dangerous</a:t>
            </a:r>
            <a:r>
              <a:rPr lang="en-US" dirty="0" smtClean="0"/>
              <a:t> and cause emotional problems and tremendous </a:t>
            </a:r>
            <a:r>
              <a:rPr lang="en-US" dirty="0" smtClean="0">
                <a:solidFill>
                  <a:srgbClr val="FF0000"/>
                </a:solidFill>
              </a:rPr>
              <a:t>fear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This slide has caused damages that can never be fully fixed and the doctor said my ankle will always give me problems and will never be the same again.</a:t>
            </a:r>
          </a:p>
          <a:p>
            <a:endParaRPr lang="en-US" dirty="0"/>
          </a:p>
          <a:p>
            <a:r>
              <a:rPr lang="en-US" dirty="0" smtClean="0"/>
              <a:t>The hardest part is this is a </a:t>
            </a:r>
            <a:r>
              <a:rPr lang="en-US" dirty="0" smtClean="0">
                <a:solidFill>
                  <a:srgbClr val="FF0000"/>
                </a:solidFill>
              </a:rPr>
              <a:t>fear</a:t>
            </a:r>
            <a:r>
              <a:rPr lang="en-US" dirty="0" smtClean="0"/>
              <a:t> that will be hard for me to get around/over as long as I have kids and have to go to the park and have my ankle that has the permanent reminds of that horrible day that caused me to have a horrible </a:t>
            </a:r>
            <a:r>
              <a:rPr lang="en-US" dirty="0" smtClean="0">
                <a:solidFill>
                  <a:srgbClr val="FF0000"/>
                </a:solidFill>
              </a:rPr>
              <a:t>fear</a:t>
            </a:r>
            <a:r>
              <a:rPr lang="en-US" dirty="0" smtClean="0"/>
              <a:t>……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Fear</a:t>
            </a:r>
            <a:r>
              <a:rPr lang="en-US" dirty="0" smtClean="0"/>
              <a:t> concluded….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2400" y="1828800"/>
            <a:ext cx="4591130" cy="3429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My permanent reminder of my </a:t>
            </a:r>
            <a:r>
              <a:rPr lang="en-US" dirty="0" smtClean="0">
                <a:solidFill>
                  <a:srgbClr val="FF0000"/>
                </a:solidFill>
              </a:rPr>
              <a:t>fear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251894"/>
            <a:ext cx="4073236" cy="5453705"/>
          </a:xfrm>
          <a:prstGeom prst="rect">
            <a:avLst/>
          </a:prstGeom>
        </p:spPr>
      </p:pic>
      <p:sp>
        <p:nvSpPr>
          <p:cNvPr id="7" name="Right Brace 6"/>
          <p:cNvSpPr/>
          <p:nvPr/>
        </p:nvSpPr>
        <p:spPr>
          <a:xfrm>
            <a:off x="6601691" y="1251894"/>
            <a:ext cx="554182" cy="5148906"/>
          </a:xfrm>
          <a:prstGeom prst="rightBrace">
            <a:avLst>
              <a:gd name="adj1" fmla="val 8333"/>
              <a:gd name="adj2" fmla="val 47193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55873" y="5410200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Large “reminder” scar on the outside of my ankle.</a:t>
            </a:r>
            <a:endParaRPr lang="en-US" dirty="0"/>
          </a:p>
        </p:txBody>
      </p:sp>
      <p:sp>
        <p:nvSpPr>
          <p:cNvPr id="9" name="Left Brace 8"/>
          <p:cNvSpPr/>
          <p:nvPr/>
        </p:nvSpPr>
        <p:spPr>
          <a:xfrm>
            <a:off x="2286000" y="2057400"/>
            <a:ext cx="426719" cy="2886164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3400" y="2743200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“Reminder” scar on the inside of my ankle.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65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516636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 distressing emotion aroused by impending danger, evil, pain, etc., whether </a:t>
            </a:r>
            <a:r>
              <a:rPr lang="en-US" sz="3600" dirty="0"/>
              <a:t>the threat is real or imagined; the feeling or condition of being afraid</a:t>
            </a:r>
            <a:r>
              <a:rPr lang="en-US" sz="3600" dirty="0" smtClean="0"/>
              <a:t>.</a:t>
            </a:r>
          </a:p>
          <a:p>
            <a:endParaRPr lang="en-US" sz="3600" dirty="0"/>
          </a:p>
          <a:p>
            <a:endParaRPr lang="en-US" sz="3600" dirty="0" smtClean="0"/>
          </a:p>
          <a:p>
            <a:endParaRPr lang="en-US" sz="2400" dirty="0" smtClean="0">
              <a:hlinkClick r:id="rId2"/>
            </a:endParaRPr>
          </a:p>
          <a:p>
            <a:r>
              <a:rPr lang="en-US" sz="2400" i="1" dirty="0" smtClean="0">
                <a:hlinkClick r:id="rId2"/>
              </a:rPr>
              <a:t>www.dictionary.com</a:t>
            </a:r>
            <a:endParaRPr lang="en-US" sz="2400" i="1" dirty="0" smtClean="0"/>
          </a:p>
          <a:p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Fear </a:t>
            </a:r>
            <a:r>
              <a:rPr lang="en-US" dirty="0" smtClean="0"/>
              <a:t>defined…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46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04800" y="1828800"/>
            <a:ext cx="7680960" cy="4724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I really thought hard about what my </a:t>
            </a:r>
            <a:r>
              <a:rPr lang="en-US" sz="2400" dirty="0" smtClean="0">
                <a:solidFill>
                  <a:srgbClr val="FF0000"/>
                </a:solidFill>
              </a:rPr>
              <a:t>fear</a:t>
            </a:r>
            <a:r>
              <a:rPr lang="en-US" sz="2400" dirty="0" smtClean="0"/>
              <a:t> was.  I had several things come to mind, but I kept coming back to one thing.  I know to most this is the furthest thing from a valid </a:t>
            </a:r>
            <a:r>
              <a:rPr lang="en-US" sz="2400" dirty="0" smtClean="0">
                <a:solidFill>
                  <a:srgbClr val="FF0000"/>
                </a:solidFill>
              </a:rPr>
              <a:t>fear</a:t>
            </a:r>
            <a:r>
              <a:rPr lang="en-US" sz="2400" dirty="0" smtClean="0"/>
              <a:t>… but I am </a:t>
            </a:r>
            <a:r>
              <a:rPr lang="en-US" sz="2400" dirty="0" smtClean="0">
                <a:solidFill>
                  <a:srgbClr val="FF0000"/>
                </a:solidFill>
              </a:rPr>
              <a:t>terrified</a:t>
            </a:r>
            <a:r>
              <a:rPr lang="en-US" sz="2400" dirty="0" smtClean="0"/>
              <a:t>.  So much so that last week in class when Beth was talking about the assignment and I knew this is what I wanted to do, I felt nauseous and short of breath.  This thing became my </a:t>
            </a:r>
            <a:r>
              <a:rPr lang="en-US" sz="2400" dirty="0" smtClean="0">
                <a:solidFill>
                  <a:srgbClr val="FF0000"/>
                </a:solidFill>
              </a:rPr>
              <a:t>fear</a:t>
            </a:r>
            <a:r>
              <a:rPr lang="en-US" sz="2400" dirty="0" smtClean="0"/>
              <a:t> 2 years ago, and I’ve only been able to go back to it once (earlier this year) and just looking at it brought anxiety and tears.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So </a:t>
            </a:r>
            <a:r>
              <a:rPr lang="en-US" sz="2400" dirty="0" smtClean="0"/>
              <a:t>what’s my </a:t>
            </a:r>
            <a:r>
              <a:rPr lang="en-US" sz="2400" dirty="0" smtClean="0">
                <a:solidFill>
                  <a:srgbClr val="FF0000"/>
                </a:solidFill>
              </a:rPr>
              <a:t>fear</a:t>
            </a:r>
            <a:r>
              <a:rPr lang="en-US" sz="2400" dirty="0" smtClean="0"/>
              <a:t>?...........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my biggest </a:t>
            </a:r>
            <a:r>
              <a:rPr lang="en-US" dirty="0" smtClean="0">
                <a:solidFill>
                  <a:srgbClr val="FF0000"/>
                </a:solidFill>
              </a:rPr>
              <a:t>fear</a:t>
            </a:r>
            <a:r>
              <a:rPr lang="en-US" dirty="0" smtClean="0"/>
              <a:t>?</a:t>
            </a:r>
            <a:r>
              <a:rPr lang="en-US" dirty="0" smtClean="0">
                <a:solidFill>
                  <a:srgbClr val="FF0000"/>
                </a:solidFill>
              </a:rPr>
              <a:t>	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33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7" b="22232"/>
          <a:stretch/>
        </p:blipFill>
        <p:spPr>
          <a:xfrm>
            <a:off x="609600" y="1327439"/>
            <a:ext cx="8001000" cy="553056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</a:t>
            </a:r>
            <a:r>
              <a:rPr lang="en-US" dirty="0" smtClean="0">
                <a:solidFill>
                  <a:srgbClr val="FF0000"/>
                </a:solidFill>
              </a:rPr>
              <a:t>slide</a:t>
            </a:r>
            <a:r>
              <a:rPr lang="en-US" dirty="0" smtClean="0"/>
              <a:t> at Holiday </a:t>
            </a:r>
            <a:r>
              <a:rPr lang="en-US" dirty="0" smtClean="0"/>
              <a:t>Park…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31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28600" y="1752600"/>
            <a:ext cx="7680960" cy="5242560"/>
          </a:xfrm>
        </p:spPr>
        <p:txBody>
          <a:bodyPr>
            <a:noAutofit/>
          </a:bodyPr>
          <a:lstStyle/>
          <a:p>
            <a:r>
              <a:rPr lang="en-US" sz="2800" dirty="0" smtClean="0"/>
              <a:t>To most this might seem silly… but if you think back to the definition of </a:t>
            </a:r>
            <a:r>
              <a:rPr lang="en-US" sz="2800" dirty="0" smtClean="0">
                <a:solidFill>
                  <a:srgbClr val="FF0000"/>
                </a:solidFill>
              </a:rPr>
              <a:t>fear</a:t>
            </a:r>
            <a:r>
              <a:rPr lang="en-US" sz="2800" dirty="0" smtClean="0"/>
              <a:t>, it says it can be  a </a:t>
            </a:r>
            <a:r>
              <a:rPr lang="en-US" sz="2800" dirty="0"/>
              <a:t>distressing emotion aroused by impending </a:t>
            </a:r>
            <a:r>
              <a:rPr lang="en-US" sz="2800" dirty="0">
                <a:solidFill>
                  <a:srgbClr val="FF0000"/>
                </a:solidFill>
              </a:rPr>
              <a:t>danger</a:t>
            </a:r>
            <a:r>
              <a:rPr lang="en-US" sz="2800" dirty="0"/>
              <a:t>, evil, </a:t>
            </a:r>
            <a:r>
              <a:rPr lang="en-US" sz="2800" dirty="0">
                <a:solidFill>
                  <a:srgbClr val="FF0000"/>
                </a:solidFill>
              </a:rPr>
              <a:t>pain</a:t>
            </a:r>
            <a:r>
              <a:rPr lang="en-US" sz="2800" dirty="0"/>
              <a:t>, </a:t>
            </a:r>
            <a:r>
              <a:rPr lang="en-US" sz="2800" dirty="0" smtClean="0"/>
              <a:t>etc.  The highlighted words are what gives me the </a:t>
            </a:r>
            <a:r>
              <a:rPr lang="en-US" sz="2800" dirty="0" smtClean="0">
                <a:solidFill>
                  <a:srgbClr val="FF0000"/>
                </a:solidFill>
              </a:rPr>
              <a:t>fear</a:t>
            </a:r>
            <a:r>
              <a:rPr lang="en-US" sz="2800" dirty="0" smtClean="0"/>
              <a:t> of this slide.  </a:t>
            </a:r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So I guess by now you are wondering what in the world does </a:t>
            </a:r>
            <a:r>
              <a:rPr lang="en-US" sz="2800" dirty="0" smtClean="0">
                <a:solidFill>
                  <a:srgbClr val="FF0000"/>
                </a:solidFill>
              </a:rPr>
              <a:t>fear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FF0000"/>
                </a:solidFill>
              </a:rPr>
              <a:t>danger</a:t>
            </a:r>
            <a:r>
              <a:rPr lang="en-US" sz="2800" dirty="0" smtClean="0"/>
              <a:t> and </a:t>
            </a:r>
            <a:r>
              <a:rPr lang="en-US" sz="2800" dirty="0" smtClean="0">
                <a:solidFill>
                  <a:srgbClr val="FF0000"/>
                </a:solidFill>
              </a:rPr>
              <a:t>pain</a:t>
            </a:r>
            <a:r>
              <a:rPr lang="en-US" sz="2800" dirty="0" smtClean="0"/>
              <a:t> have to do with this silly slide!  </a:t>
            </a:r>
          </a:p>
          <a:p>
            <a:r>
              <a:rPr lang="en-US" sz="2800" dirty="0" smtClean="0"/>
              <a:t>Well I’ll show you….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Seems somewhat silly huh?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81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" t="4433" r="29562" b="28412"/>
          <a:stretch/>
        </p:blipFill>
        <p:spPr>
          <a:xfrm rot="5400000">
            <a:off x="1853092" y="356710"/>
            <a:ext cx="5590215" cy="7315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Broken ankle in 3 places &amp; ripped all the ligaments…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28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4" t="3846" r="29942" b="28995"/>
          <a:stretch/>
        </p:blipFill>
        <p:spPr>
          <a:xfrm rot="5400000">
            <a:off x="1883889" y="560780"/>
            <a:ext cx="5390076" cy="717665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5” metal plate, 8 screws, metal wires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66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9" t="12421" r="12661"/>
          <a:stretch/>
        </p:blipFill>
        <p:spPr>
          <a:xfrm rot="20787332">
            <a:off x="70538" y="1583162"/>
            <a:ext cx="2721871" cy="222705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Distressing emotion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0" r="11515"/>
          <a:stretch/>
        </p:blipFill>
        <p:spPr>
          <a:xfrm rot="733719">
            <a:off x="6110216" y="191724"/>
            <a:ext cx="2919478" cy="2605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9" t="17091" r="5152" b="11625"/>
          <a:stretch/>
        </p:blipFill>
        <p:spPr>
          <a:xfrm>
            <a:off x="838200" y="4572000"/>
            <a:ext cx="3580292" cy="21509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6841" r="32424" b="-902"/>
          <a:stretch/>
        </p:blipFill>
        <p:spPr>
          <a:xfrm>
            <a:off x="6705600" y="3164742"/>
            <a:ext cx="2436044" cy="35803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9" t="19644"/>
          <a:stretch/>
        </p:blipFill>
        <p:spPr>
          <a:xfrm>
            <a:off x="2791494" y="1995804"/>
            <a:ext cx="3914106" cy="227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48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6" t="32877" r="19415" b="13679"/>
          <a:stretch/>
        </p:blipFill>
        <p:spPr>
          <a:xfrm>
            <a:off x="76200" y="1066800"/>
            <a:ext cx="3505200" cy="570355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7680960" cy="10668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Distressing emotion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81400" y="1295400"/>
            <a:ext cx="55626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While everyone else got to enjoy my 30</a:t>
            </a:r>
            <a:r>
              <a:rPr lang="en-US" baseline="30000" dirty="0" smtClean="0"/>
              <a:t>th</a:t>
            </a:r>
            <a:r>
              <a:rPr lang="en-US" dirty="0" smtClean="0"/>
              <a:t> “tacky tourist” party… I was stuck on crutches in a chair for most of my party with a faux-smile.   I was not allowed to put any pressure of my foot/ankle for 6 weeks.  Sitting back watching everyone else dance, limbo etc… was when my first onset of depression set in.</a:t>
            </a:r>
          </a:p>
          <a:p>
            <a:endParaRPr lang="en-US" dirty="0"/>
          </a:p>
          <a:p>
            <a:r>
              <a:rPr lang="en-US" dirty="0" smtClean="0"/>
              <a:t>From there and for the next year to come… I slipped in to deep depression.  I’ve always been a positive person, but the damage to my ankle was so severe that the negative effects (what I couldn’t do) were way greater than the positive effects (what I could still do).  It seemed as if every time I would heal and move 1 step forward, my injury would knock me back 2 steps.  Having 4 total surgeries on the ankle didn’t help.</a:t>
            </a:r>
          </a:p>
          <a:p>
            <a:endParaRPr lang="en-US" dirty="0"/>
          </a:p>
          <a:p>
            <a:r>
              <a:rPr lang="en-US" dirty="0" smtClean="0"/>
              <a:t>I am still dealing with this as I was just diagnosed with arthritis in a part of my ankle.  Because of it.. Sometimes my ankle gives out and I hit the floor.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20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152</TotalTime>
  <Words>968</Words>
  <Application>Microsoft Office PowerPoint</Application>
  <PresentationFormat>On-screen Show (4:3)</PresentationFormat>
  <Paragraphs>50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Mylar</vt:lpstr>
      <vt:lpstr>Fear….</vt:lpstr>
      <vt:lpstr>Fear defined…</vt:lpstr>
      <vt:lpstr>What is my biggest fear? </vt:lpstr>
      <vt:lpstr>This slide at Holiday Park…</vt:lpstr>
      <vt:lpstr>Seems somewhat silly huh?</vt:lpstr>
      <vt:lpstr>Broken ankle in 3 places &amp; ripped all the ligaments…</vt:lpstr>
      <vt:lpstr>5” metal plate, 8 screws, metal wires</vt:lpstr>
      <vt:lpstr>Distressing emotion…</vt:lpstr>
      <vt:lpstr>Distressing emotion…</vt:lpstr>
      <vt:lpstr>Pain…</vt:lpstr>
      <vt:lpstr>Pain…</vt:lpstr>
      <vt:lpstr>Danger…</vt:lpstr>
      <vt:lpstr>Fear concluded….</vt:lpstr>
      <vt:lpstr>My permanent reminder of my fear…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Fear….</dc:title>
  <dc:creator>jsmommy25</dc:creator>
  <cp:lastModifiedBy>jsmommy25</cp:lastModifiedBy>
  <cp:revision>13</cp:revision>
  <dcterms:created xsi:type="dcterms:W3CDTF">2012-06-06T06:35:57Z</dcterms:created>
  <dcterms:modified xsi:type="dcterms:W3CDTF">2012-06-06T19:36:16Z</dcterms:modified>
</cp:coreProperties>
</file>